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1752601"/>
            <a:ext cx="8715436" cy="1829761"/>
          </a:xfrm>
        </p:spPr>
        <p:txBody>
          <a:bodyPr>
            <a:noAutofit/>
          </a:bodyPr>
          <a:lstStyle/>
          <a:p>
            <a:pPr algn="ctr"/>
            <a:r>
              <a:rPr lang="ru-RU" sz="6000" i="1" dirty="0" smtClean="0">
                <a:solidFill>
                  <a:schemeClr val="accent1">
                    <a:lumMod val="75000"/>
                  </a:schemeClr>
                </a:solidFill>
                <a:cs typeface="Browallia New" pitchFamily="34" charset="-34"/>
              </a:rPr>
              <a:t>Россия- Родина моя</a:t>
            </a:r>
            <a:endParaRPr lang="ru-RU" sz="6000" i="1" dirty="0">
              <a:solidFill>
                <a:schemeClr val="accent1">
                  <a:lumMod val="75000"/>
                </a:schemeClr>
              </a:solidFill>
              <a:cs typeface="Browallia New" pitchFamily="34" charset="-34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риложение 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8715436" cy="6429420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иложение 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8715436" cy="6429420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иложение 1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3" y="214290"/>
            <a:ext cx="8715435" cy="6429420"/>
          </a:xfrm>
          <a:prstGeom prst="rect">
            <a:avLst/>
          </a:prstGeo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иложение 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8715436" cy="6429420"/>
          </a:xfrm>
          <a:prstGeom prst="rect">
            <a:avLst/>
          </a:prstGeo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иложение 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8715436" cy="642942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иложение 1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14290"/>
            <a:ext cx="8715436" cy="642942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</TotalTime>
  <Words>3</Words>
  <PresentationFormat>Экран (4:3)</PresentationFormat>
  <Paragraphs>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Открытая</vt:lpstr>
      <vt:lpstr>Россия- Родина моя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Россия- Родина моя</dc:title>
  <dc:creator>Администратор</dc:creator>
  <cp:lastModifiedBy>Администратор</cp:lastModifiedBy>
  <cp:revision>3</cp:revision>
  <dcterms:created xsi:type="dcterms:W3CDTF">2021-02-08T07:26:32Z</dcterms:created>
  <dcterms:modified xsi:type="dcterms:W3CDTF">2021-02-08T07:54:43Z</dcterms:modified>
</cp:coreProperties>
</file>